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C3A7C-AB87-4C80-8002-9AB260672544}" type="datetimeFigureOut">
              <a:rPr lang="pt-BR" smtClean="0"/>
              <a:pPr/>
              <a:t>23/10/2016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4F80-5FCE-4DA6-8EA7-916AA9A40A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6500858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Imagem 3" descr="http://www.culturamix.com/wp-content/uploads/2013/04/Defini%C3%A7%C3%A3o-O-Que-Foi-o-Helenism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s://encrypted-tbn2.gstatic.com/images?q=tbn:ANd9GcS3eCQdK81bV9mcEnqix-1nYM0XuQ9WvP-50arx3J--oTZufozx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://www.resumosetrabalhos.com.br/000655175.png"/>
          <p:cNvPicPr>
            <a:picLocks noGrp="1"/>
          </p:cNvPicPr>
          <p:nvPr>
            <p:ph idx="1"/>
          </p:nvPr>
        </p:nvPicPr>
        <p:blipFill>
          <a:blip r:embed="rId2"/>
          <a:srcRect r="2692" b="4762"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://4.bp.blogspot.com/-Vu8kFo0nQ2s/Umqyrb3RxeI/AAAAAAAAB3U/dQ7n6wo8Oco/s1600/grecia+clasica++history-peru.blogspot.com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://www.descobriregipto.com/wp-content/uploads/2014/11/Bibioteca-antiga-de-Alexandria...1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35721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://redesaude.org.br/comunica/wp-content/uploads/2015/03/agora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://paradigmatrix.net/wp-content/uploads/2013/12/alexandria2.jpg"/>
          <p:cNvPicPr>
            <a:picLocks noGrp="1"/>
          </p:cNvPicPr>
          <p:nvPr>
            <p:ph idx="1"/>
          </p:nvPr>
        </p:nvPicPr>
        <p:blipFill>
          <a:blip r:embed="rId2"/>
          <a:srcRect t="10334" b="933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://anapgoncalves.files.wordpress.com/2013/05/renascimento_prespetiva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://chroniques-rebelles.info/IMG/jpg/Agora-1-1555e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://lh4.ggpht.com/-ZfctE99S4W0/T8WCxoEMqVI/AAAAAAAADps/NJJxgZ4fqQE/image_thumb%25255B21%25255D.png?imgmax=800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Apresentação na tela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</cp:revision>
  <dcterms:created xsi:type="dcterms:W3CDTF">2016-07-29T20:17:35Z</dcterms:created>
  <dcterms:modified xsi:type="dcterms:W3CDTF">2016-10-23T23:58:27Z</dcterms:modified>
</cp:coreProperties>
</file>