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DA485-E40C-4521-896D-F8AC21618D03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A5794-B18E-42FF-814D-44C809AAA01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44" y="1"/>
            <a:ext cx="8786874" cy="571479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/>
              <a:t/>
            </a:r>
            <a:br>
              <a:rPr lang="pt-BR" b="1" dirty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LIVRO 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DA </a:t>
            </a: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SABEDORIA...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r>
              <a:rPr lang="pt-BR" sz="40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629688" cy="592935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1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</a:t>
            </a:r>
            <a:r>
              <a:rPr lang="pt-BR" sz="1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t-BR" sz="1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INTRODUÇÃO...</a:t>
            </a:r>
            <a:endParaRPr lang="pt-BR" sz="1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livro da Sabedoria é o último livro do AT e foi escrito na língua grega. </a:t>
            </a:r>
            <a:endParaRPr lang="pt-BR" sz="1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Chegamos </a:t>
            </a:r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assim na encruzilhada entre o AT e o NT. Este momento caracteriza-se pelo encontro e o cruzamento de diversas culturas e tradições, principalmente a judaica com a helenista</a:t>
            </a:r>
            <a:r>
              <a:rPr lang="pt-BR" sz="1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>
              <a:buFont typeface="Arial" pitchFamily="34" charset="0"/>
              <a:buChar char="•"/>
            </a:pPr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Título...</a:t>
            </a:r>
            <a:endParaRPr lang="pt-BR" sz="1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tradição grega chama este livro de “Sabedoria de Salomão”. Com este título atribuem a autoria do livro a Salomão, considerado o mais sábio dos israelitas (cf. </a:t>
            </a:r>
            <a:r>
              <a:rPr lang="pt-BR" sz="1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Sb</a:t>
            </a:r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7,1-150. </a:t>
            </a:r>
          </a:p>
          <a:p>
            <a:pPr algn="just"/>
            <a:r>
              <a:rPr lang="pt-BR" sz="1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500858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pt-BR" dirty="0" err="1">
                <a:latin typeface="Arial" pitchFamily="34" charset="0"/>
                <a:cs typeface="Arial" pitchFamily="34" charset="0"/>
              </a:rPr>
              <a:t>Caps</a:t>
            </a:r>
            <a:r>
              <a:rPr lang="pt-BR" dirty="0">
                <a:latin typeface="Arial" pitchFamily="34" charset="0"/>
                <a:cs typeface="Arial" pitchFamily="34" charset="0"/>
              </a:rPr>
              <a:t>: 16-19: lembrança da história do Êxodo com um forte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contraste entre </a:t>
            </a:r>
            <a:r>
              <a:rPr lang="pt-BR" dirty="0">
                <a:latin typeface="Arial" pitchFamily="34" charset="0"/>
                <a:cs typeface="Arial" pitchFamily="34" charset="0"/>
              </a:rPr>
              <a:t>o destino de Israel e o dos egípcios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/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II. MENSAGENS E CHAVES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LEITURA...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livro da Sabedoria contém mensagens muito importantes. Elas não valem apenas para o povo de Alexandria no ano 50 a.C., mas podem falar muito para nós hoje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livro da Sabedoria não traz novidades históricas, nem faz grandes anúncios proféticos. Procura ler os fatos da vida, os fenômenos da natureza e os acontecimentos da história à luz da Sabedoria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divina.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7151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Olha para a realidade do cotidiano e não espera manifestações extraordinárias de Deus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ENSINA-NOS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 BUSCAR E ENCONTRA A VERDADEIRA SABEDORIA PRESENTE (E TRANSCENDENTE) NA HISTÓRIA.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(“DESCOBRIR O EXTRAORDINÁRIO DE DEUS NO ORDINÁRIO DA VIDA”. ISTO É CONTEMPLAÇÃO.)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partir da releitura do passado do povo, projeta luzes sobre o presente e o futuro ajudando a entender as perguntas que fazem parte do dia-a-dia: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QUEM É DEUS? QUEM É A PESSOA? QUAL NOSSO FUTURO?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Quem é Deus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?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Esta pergunta é feita dentro de um contexto de vários cultos religiosos a diferentes deuses.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autor do livro da Sabedoria responde, evocando os principais rostos de Deus presentes na história do povo de Israel.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DEUS É “AQUELE QUE É”.</a:t>
            </a:r>
            <a:r>
              <a:rPr lang="pt-BR" dirty="0">
                <a:latin typeface="Arial" pitchFamily="34" charset="0"/>
                <a:cs typeface="Arial" pitchFamily="34" charset="0"/>
              </a:rPr>
              <a:t> Esta alusão a manifestação central de Javé no Êxodo (Ex 3,14). Ele é o Criador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13,3.5.). Ele é Justo e tudo dispõe com justiça (12,2.15-22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Além do rosto do passado, encontramos um novo rosto de Deus.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Ele é O GUIA DA SABEDORIA E ORIENTADOR DOS SÁBIOS E JUSTOS (SB 7,15; 16,7).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DEUS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É O DEUS DA VIDA QUE AMA A TODOS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11,24.26), usa de MISERICÓRDIA COM TODOS (11,23). POR MEIO DA SABEDORIA TODOS TÊM A CHANCE DE SE TORNAREM “AMIGOS DE DEUS” (7,14.28).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O livro da Sabedoria apresenta, assim, um prelúdio da universalidade de Deus, do Deus-Amor revelado por Jesus Cristo no Novo Testamento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429420"/>
          </a:xfrm>
        </p:spPr>
        <p:txBody>
          <a:bodyPr/>
          <a:lstStyle/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Quem é a pessoa?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Esta pergunta é suscitada a partir da influência da filosofia grega que tinha uma visão dualista da pessoa: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CORPO E ALMA. ESTA VISÃO ENTRAVA EM CHOQUE COM A VISÃO UNITÁRIA DA TRADIÇÃO JUDAICA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autor do livro da Sabedoria reflete esta pergunta a partir de alguns critérios. Mesmo usando a linguagem dualista da filosofia grega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9,15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), </a:t>
            </a:r>
            <a:r>
              <a:rPr lang="pt-BR" dirty="0"/>
              <a:t>mostra que </a:t>
            </a:r>
            <a:r>
              <a:rPr lang="pt-BR" b="1" dirty="0"/>
              <a:t>A PESSOA HUMANA É UMA UNIDADE.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35798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QUANDO FALA EM “ALMA”, “ESPÍRITO”, ou ainda “MENTE” PENSA-SE NO SOPRO VITAL QUE TORNA O HOMEM UM SER VIVENTE, PARTICIPANTE DA VIDA DE DEUS, MESMO TENDO SIDO MODELADO DA ARGILHA DO SOLO (GN 2,7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 Qual é o nosso futuro?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Uma pergunta paradoxal que sempre volta na tradição bíblia do AT e também hoje é esta: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POR QUE OS BONS E JUSTOS SOFREM TANTO, ENQUANTO OS INJUSTOS E OPRESSORES GOZAM DE FELICIDADES? DAÍ NASCE A PERGUNTA PELO FUTURO DA PESSOA APÓS A MORTE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 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Os judeus respondiam a esta pergunta vislumbrando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QUE A VIDA CONTINUA APÓS A MORTE. NASCE ASSIM A FÉ NA RESSURREIÇÃO (cf.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Dn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12,2-3 e 2Mc 7,9; 12,44).</a:t>
            </a:r>
            <a:r>
              <a:rPr lang="pt-BR" dirty="0">
                <a:latin typeface="Arial" pitchFamily="34" charset="0"/>
                <a:cs typeface="Arial" pitchFamily="34" charset="0"/>
              </a:rPr>
              <a:t> O Livro da Sabedoria evita esta noção que chocava os gregos (cf.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At</a:t>
            </a:r>
            <a:r>
              <a:rPr lang="pt-BR" dirty="0">
                <a:latin typeface="Arial" pitchFamily="34" charset="0"/>
                <a:cs typeface="Arial" pitchFamily="34" charset="0"/>
              </a:rPr>
              <a:t> 17,32), mas se preocupa com a mesma questão.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- RESPONDE A ELA ATRAVÉS DA FÉ NA IMORTALIDADE.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- A IMORTALIDADE, ENSINADA PELA SABEDORIA, CONSISTE NA COMUNHÃO COM DEUS,</a:t>
            </a:r>
            <a:r>
              <a:rPr lang="pt-BR" dirty="0">
                <a:latin typeface="Arial" pitchFamily="34" charset="0"/>
                <a:cs typeface="Arial" pitchFamily="34" charset="0"/>
              </a:rPr>
              <a:t> pois quem está em comunhão com Ele participa de sua vida eterna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ESTA IMORTALIDADE É ASSEGURADA A TODOS OS QUE AMAM A JUSTIÇA (3,1-9), E SÃO DISCÍPULOS DA SABEDORIA (6,13-18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sabedoria ensina que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CAMINHO QUE CONDUZ PARA A IMORTALIDADE É A PRÁTICA DA JUSTIÇA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1-5).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Chaves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leitura...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leitura do livro da Sabedoria nos ajuda a entender a história de um povo que se encontra numa situação totalmente nova e diversa da tradição histórico-religiosa vivida até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então.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As comunidades correm o risco de desagregar-se, perdendo sua identidade e a fé no único Deus Javé e no seu projeto de libertação. Nesta situação que também vivemos hoje, a Sabedoria nos oferece importantes chaves de leitura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1. Liberdade de reler os fatos do 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passado.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2. Busca da identidade através da memória 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histórica.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3. Deus está presente na caminhada do povo. Seu rosto não se esconde, mas se revela de forma nova em cada nova situação.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“Aquele que é” caminha conosco e nos oferece um futuro de esperança e justiça.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340501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Com esta chave de leitura podemos ler e interpretar o livro da Sabedoria como porta de entrada para a Boa Nova de Jesus Cristo, no Novo Testamento.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b="1" dirty="0"/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JESUS A SABEDORIA DO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PAI...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- Para a interpretação, que o cristianismo primitivo faz de Jesus como 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“MENSAGEIRO DE DEUS”,</a:t>
            </a:r>
            <a:r>
              <a:rPr lang="pt-BR" dirty="0">
                <a:latin typeface="Arial" pitchFamily="34" charset="0"/>
                <a:cs typeface="Arial" pitchFamily="34" charset="0"/>
              </a:rPr>
              <a:t> é fundamental o texto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deuteronomista</a:t>
            </a:r>
            <a:r>
              <a:rPr lang="pt-BR" dirty="0">
                <a:latin typeface="Arial" pitchFamily="34" charset="0"/>
                <a:cs typeface="Arial" pitchFamily="34" charset="0"/>
              </a:rPr>
              <a:t> do Livro do Êxodo (cf.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Dt</a:t>
            </a:r>
            <a:r>
              <a:rPr lang="pt-BR" dirty="0">
                <a:latin typeface="Arial" pitchFamily="34" charset="0"/>
                <a:cs typeface="Arial" pitchFamily="34" charset="0"/>
              </a:rPr>
              <a:t> 18,15) e ainda (Ex 23,20-23; cf. 33,2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dirty="0"/>
              <a:t>estes textos já era parte da tradição judaica, aliás, muito viva no tempo de Jesus,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71514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Vulgata, ou seja, a versão latina da Bíblia o designa simplesmente por “Livro da Sabedoria.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Os Padres da Igreja citam este livro de várias maneiras: “A Sabedoria de todas as Virtudes”; “A Divina Sabedoria” ou ainda com mais freqüência “Sabedoria de Salomão”.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partir do século III d.C. a tradição cristã é unânime em chamá-lo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“LIVRO DA SABEDORIA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Autor 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época...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Hoje </a:t>
            </a:r>
            <a:r>
              <a:rPr lang="pt-BR" dirty="0">
                <a:latin typeface="Arial" pitchFamily="34" charset="0"/>
                <a:cs typeface="Arial" pitchFamily="34" charset="0"/>
              </a:rPr>
              <a:t>todos aceitam que o livro da Sabedoria provém de uma época posterior a Salomão, mais ou menos 900 anos depois de sua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morte.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tradição que assim forneceu à interpretação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cristã de Jesus como MENSAGEIRO ESCATOLÓGICO.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No tempo de Jesus (e já antes) a noção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deuteronomista</a:t>
            </a:r>
            <a:r>
              <a:rPr lang="pt-BR" dirty="0">
                <a:latin typeface="Arial" pitchFamily="34" charset="0"/>
                <a:cs typeface="Arial" pitchFamily="34" charset="0"/>
              </a:rPr>
              <a:t> de mensageiro já combinara com a literatura sapiencial mais recente.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MENSAGEIRO DE DEUS É UM “MENSAGEIRO DA SABEDORIA</a:t>
            </a:r>
            <a:r>
              <a:rPr lang="pt-BR" dirty="0">
                <a:latin typeface="Arial" pitchFamily="34" charset="0"/>
                <a:cs typeface="Arial" pitchFamily="34" charset="0"/>
              </a:rPr>
              <a:t>”, sendo enviado por ela ou, em círculos altamente sapienciais, identificado com a sabedoria; e esta já tinha sido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hipostasiada</a:t>
            </a:r>
            <a:r>
              <a:rPr lang="pt-BR" dirty="0">
                <a:latin typeface="Arial" pitchFamily="34" charset="0"/>
                <a:cs typeface="Arial" pitchFamily="34" charset="0"/>
              </a:rPr>
              <a:t>, e “antes da criação” já existia, estando em Deus.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7151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dirty="0">
                <a:latin typeface="Arial" pitchFamily="34" charset="0"/>
                <a:cs typeface="Arial" pitchFamily="34" charset="0"/>
              </a:rPr>
              <a:t>por isso que nessa tradição sapiencial profetas são identificados com arcanjos, com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“LÓGOS JUNTO A DEUS”, com a “SABEDORIA JUNTO A DEUS”.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Com base nessa noção de “Mensageiro”, o profeta é tratado como “Mestre” e “Guia” (</a:t>
            </a:r>
            <a:r>
              <a:rPr lang="pt-BR" dirty="0">
                <a:latin typeface="Arial" pitchFamily="34" charset="0"/>
                <a:cs typeface="Arial" pitchFamily="34" charset="0"/>
              </a:rPr>
              <a:t>Mc 10,17-18; 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Jo</a:t>
            </a:r>
            <a:r>
              <a:rPr lang="pt-BR" dirty="0">
                <a:latin typeface="Arial" pitchFamily="34" charset="0"/>
                <a:cs typeface="Arial" pitchFamily="34" charset="0"/>
              </a:rPr>
              <a:t> 3,2: “Mestre que vem Deus”; (Mc7,28; 11,3; 14.14;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Jo</a:t>
            </a:r>
            <a:r>
              <a:rPr lang="pt-BR" dirty="0">
                <a:latin typeface="Arial" pitchFamily="34" charset="0"/>
                <a:cs typeface="Arial" pitchFamily="34" charset="0"/>
              </a:rPr>
              <a:t> 13,13.16;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dirty="0">
                <a:latin typeface="Arial" pitchFamily="34" charset="0"/>
                <a:cs typeface="Arial" pitchFamily="34" charset="0"/>
              </a:rPr>
              <a:t> 9,54; e 10,1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- Na tradição da comunidade Q já ocorreu o título “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O FILHO”,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num complexo de tradições indubitavelmente relacionado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com o “MENSAGEIRO DA SABEDORIA”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(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11,27-28 =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10,22; no contexto de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11,25-27 =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11,27).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572272"/>
          </a:xfrm>
        </p:spPr>
        <p:txBody>
          <a:bodyPr>
            <a:norm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AÍ JESUS É O “FILHO”, O MEDIADOR DA REVELAÇÃO DOS MISTÉRIOS ESCATOLÓGICOS DE DEUS “AOS PEQUENOS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”.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=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NA LITERATURA DO JUDAÍSMO TARDIO, </a:t>
            </a:r>
            <a:r>
              <a:rPr lang="pt-BR" dirty="0">
                <a:latin typeface="Arial" pitchFamily="34" charset="0"/>
                <a:cs typeface="Arial" pitchFamily="34" charset="0"/>
              </a:rPr>
              <a:t>sobretudo naquela influenciada pela tradição sapiencial a respeito da noção de mensageiro, Deus,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COMO AQUELE QUE ENVIA O MENSAGEIRO, É CHAMADO DE PAI, COMO ORIGEM DA MENSAGEM E DA DOUTRINA QUE O MENSAGEIRO, SEU FILHO, TRAZ PARA OS HUMANOS.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643710"/>
          </a:xfrm>
        </p:spPr>
        <p:txBody>
          <a:bodyPr>
            <a:no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= NESSA TRADIÇÃO SAPIENCIAL, A RELAÇÃO PAI-FILHO (O ENVIADO NA SUA RELAÇÃO COM DEUS) GANHA ATÉ ASPECTO DE FAMILIARIDADE. PRINCIPALMENTE EM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2,13.16d e 1</a:t>
            </a:r>
            <a:r>
              <a:rPr lang="pt-BR" dirty="0">
                <a:latin typeface="Arial" pitchFamily="34" charset="0"/>
                <a:cs typeface="Arial" pitchFamily="34" charset="0"/>
              </a:rPr>
              <a:t>8 e também 9,4b.5a, é claro que as palavras gregas “pais”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puer-menino</a:t>
            </a:r>
            <a:r>
              <a:rPr lang="pt-BR" dirty="0">
                <a:latin typeface="Arial" pitchFamily="34" charset="0"/>
                <a:cs typeface="Arial" pitchFamily="34" charset="0"/>
              </a:rPr>
              <a:t>), “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doulos</a:t>
            </a:r>
            <a:r>
              <a:rPr lang="pt-BR" dirty="0">
                <a:latin typeface="Arial" pitchFamily="34" charset="0"/>
                <a:cs typeface="Arial" pitchFamily="34" charset="0"/>
              </a:rPr>
              <a:t>” (Servo) e “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huiós</a:t>
            </a:r>
            <a:r>
              <a:rPr lang="pt-BR" dirty="0">
                <a:latin typeface="Arial" pitchFamily="34" charset="0"/>
                <a:cs typeface="Arial" pitchFamily="34" charset="0"/>
              </a:rPr>
              <a:t>”(filho) são sinônimos: Deus é o Pai do sábio, e este participa do ensinamento paterno o iniciado é o “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Bem-amado</a:t>
            </a:r>
            <a:r>
              <a:rPr lang="pt-BR" dirty="0">
                <a:latin typeface="Arial" pitchFamily="34" charset="0"/>
                <a:cs typeface="Arial" pitchFamily="34" charset="0"/>
              </a:rPr>
              <a:t>”. A Palavra “Abba”, dirigida a Deus, tem seu lugar nessa tradição sapiencial;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643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é expressão do verdadeiro conhecimento de Deus, porque iniciado, do bom relacionamento com Deus.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=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PROFETA DO FIM É FILHO DE DEUS PORQUE, INICIADO NA SABEDORIA DE DEUS, FALA AOS HUMANOS SOBRE DEUS, E ASSIM PODE AGIR PORQUE FOI UNGIDO PELO ESPÍRITO, “O ESPÍRITO DE FILIAÇÃO”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Rm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8,15;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Gl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3,26; 4,6-7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- “A Lei foi dada através de Moisés, a bondade e fidelidade vieram por Jesus Cristo. Ninguém jamais viu a Deus.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O FILHO UNIGÊNITO, QUE ESTÁ NO SEIO DO PAI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FOI QUEM NOS DEU A CONHECER O PAI” (JO 1,18)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286412"/>
          </a:xfrm>
        </p:spPr>
        <p:txBody>
          <a:bodyPr/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= NUMA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PALAVRA ALTAMENTE SAPIENCIAL, JOÃO TRANSMITE AÍ A TRADIÇÃO PROFÉTICA DA RELAÇÃO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PAI-FILHO, APLICADA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CRISTOLOGICAMNTE 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JESUS,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CRISTO, ACOLHIDO NO SEIO DO PAI: ELE É O VERDADEIRO “EXEGETA DE DEUS”. ELE É O ÚLTIMO MENSAGEIRO DE DEUS, O FILHO POR EXCELÊNCIA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b="1" dirty="0"/>
              <a:t> 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572272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= PARA INTERPRETAR JESUS, O CRISTIANISMO </a:t>
            </a:r>
            <a:r>
              <a:rPr lang="pt-BR" dirty="0">
                <a:latin typeface="Arial" pitchFamily="34" charset="0"/>
                <a:cs typeface="Arial" pitchFamily="34" charset="0"/>
              </a:rPr>
              <a:t>adotou evidentemente a tradição judaica, em que a tradição profética e sapiencial do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MENSAGEIRO COMBINAVA COM A TRADIÇÃO SOBRE O FILHO DE DAVI MESSIÂNICO. O título de “Servo” (“PAIS” = SERVO, CRIADO, FILHO) </a:t>
            </a:r>
            <a:r>
              <a:rPr lang="pt-BR" dirty="0">
                <a:latin typeface="Arial" pitchFamily="34" charset="0"/>
                <a:cs typeface="Arial" pitchFamily="34" charset="0"/>
              </a:rPr>
              <a:t>em Mateus 12,18-21 evidentemente provém dessa tradição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PROFÉTICA-SAPICIENCIAL, PARTINDO DE IS 42,1-4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em contexto semelhante, Mc 3,11 fala do “FILHO DE DEUS”.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572272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Essa corrente da tradição judaica não é gratuitamente assumida no Novo Testamento: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“AQUI ESTÁ QUEM É MAIS DO QUE JONAS”:  UM PROFETA ESCATOLÓGICO. “MAIS DO QUE SALOMÃO”: O REI ESCATOLÓGICO DA TRADIÇÃO RÉGIO-SAPIENCIAL (MT 12,41-42).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= As sugestões de L.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Ruppert</a:t>
            </a:r>
            <a:r>
              <a:rPr lang="pt-BR" dirty="0">
                <a:latin typeface="Arial" pitchFamily="34" charset="0"/>
                <a:cs typeface="Arial" pitchFamily="34" charset="0"/>
              </a:rPr>
              <a:t>, que atribui 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2 -5 uma função central nos evangelhos (considerando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2 – 5, o sofredor e o glorificado, como “atualização” do Servo de Javé da tradição “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isaiana</a:t>
            </a:r>
            <a:r>
              <a:rPr lang="pt-BR" dirty="0">
                <a:latin typeface="Arial" pitchFamily="34" charset="0"/>
                <a:cs typeface="Arial" pitchFamily="34" charset="0"/>
              </a:rPr>
              <a:t>”),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bem como a visão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profética-sapiencial</a:t>
            </a:r>
            <a:r>
              <a:rPr lang="pt-BR" dirty="0">
                <a:latin typeface="Arial" pitchFamily="34" charset="0"/>
                <a:cs typeface="Arial" pitchFamily="34" charset="0"/>
              </a:rPr>
              <a:t> da realeza segundo a interpretação de Kl. Berger, e afinal a recente análise de textos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intertestamentários</a:t>
            </a:r>
            <a:r>
              <a:rPr lang="pt-BR" dirty="0">
                <a:latin typeface="Arial" pitchFamily="34" charset="0"/>
                <a:cs typeface="Arial" pitchFamily="34" charset="0"/>
              </a:rPr>
              <a:t> por G.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Nichelsburg</a:t>
            </a:r>
            <a:r>
              <a:rPr lang="pt-BR" dirty="0">
                <a:latin typeface="Arial" pitchFamily="34" charset="0"/>
                <a:cs typeface="Arial" pitchFamily="34" charset="0"/>
              </a:rPr>
              <a:t> levam à conclusão de que as idéias (de uma tradição mais longa) concentradas 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2 -5 serviram de modelo para o “gênero literário” dos evangelhos, que se formou em ambiente grego-judeu.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/>
              <a:t>. De fato, nos evangelhos trata-se de uma luta em torno da legitimação do “Ser Filho de Deus”: nos milagres de Jesus, nas suas “tentações no deserto”, nas suas palavras de discussão e ensinamento.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15436" cy="6143668"/>
          </a:xfrm>
        </p:spPr>
        <p:txBody>
          <a:bodyPr/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dirty="0">
                <a:latin typeface="Arial" pitchFamily="34" charset="0"/>
                <a:cs typeface="Arial" pitchFamily="34" charset="0"/>
              </a:rPr>
              <a:t>tudo isso culmina em sofrimento e morte. Somente depois da salvação – pela ressurreição dentre os mortos – pode-se dizer que ele é realmente “Filho de Deus”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2,18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Na sua ressurreição, Jesus não foi constituído como Filho de Deus, mas foi só então que isso se patenteou (ou, segundo o evangelho de Marcos, a partir desse momento temos a firme certeza de que isso se há de patentear na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parusia</a:t>
            </a:r>
            <a:r>
              <a:rPr lang="pt-BR" dirty="0">
                <a:latin typeface="Arial" pitchFamily="34" charset="0"/>
                <a:cs typeface="Arial" pitchFamily="34" charset="0"/>
              </a:rPr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Seu autor é anônimo.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conteúdo deste livro deixa transparecer que seu autor conhecia bem o ambiente cultural de Alexandria, nos séculos que precederam o cristianismo (cf.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11,15; 12;23-27).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Conhece </a:t>
            </a:r>
            <a:r>
              <a:rPr lang="pt-BR" dirty="0">
                <a:latin typeface="Arial" pitchFamily="34" charset="0"/>
                <a:cs typeface="Arial" pitchFamily="34" charset="0"/>
              </a:rPr>
              <a:t>igualmente a tradição histórica e religiosa de Israel, com se vê pela descrição pormenorizada das pragas do Egito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11,4-19,22). É um monoteísta convicto e não admite a idolatria.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Por isso, o julgamento sobre os opositores de Jesus já se realizou pela ressurreição (para Marcos, entretanto, esse juízo há de coincidir com 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parusia</a:t>
            </a:r>
            <a:r>
              <a:rPr lang="pt-BR" dirty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EVANGELHO DE SÃO JOÃO NOS MOSTRA UMA TEOLOGIA ALTAMENTE SAPIENCIA</a:t>
            </a:r>
            <a:r>
              <a:rPr lang="pt-BR" dirty="0">
                <a:latin typeface="Arial" pitchFamily="34" charset="0"/>
                <a:cs typeface="Arial" pitchFamily="34" charset="0"/>
              </a:rPr>
              <a:t>L.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dirty="0">
                <a:latin typeface="Arial" pitchFamily="34" charset="0"/>
                <a:cs typeface="Arial" pitchFamily="34" charset="0"/>
              </a:rPr>
              <a:t>Antigo Testamento principalmente nos Livros Sapienciais a Sabedoria de Deus habita entre os homens e que às vezes se identificava com a Lei. Ela morava no Templo.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4572032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NO PRÓLOGO – JO 1,1-18 – A PALAVRA, DO FILHO ÚNICO, AO LADO DE DEUS DESDE TODA ETERNIDADE(1s. 18). A PALAVRA, O VERBO, SE REVELOU COMO LUZ NO MUNDO E DO MUNDO (1-5.15-18; CF. 8,12). Aqui se diferencia A SABEDORIA CRIADA DO VERBO DE DEUS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643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ENCARNAÇÃO DA PALAVRA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...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Palavra que existia desde a eternidade manifestou-se humanamente na Pessoa de Jesus. Armou sua 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tenda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e habitou entre nós revelando a presença e a glória de Deus, como no Êxodo, quando Deus revelou sua glória e presença na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“TENDA DO ENCONTRO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” a Moisés e ao povo judeu (Ex 33,7-1).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TENDA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é uma habitação passageira na qual se vive até chegar a uma casa bem construída. Jesus habitou por um breve tempo entre nós para levar-nos depois para a casa do Pai (14,1-4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 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472518" cy="664371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Resumindo:</a:t>
            </a:r>
            <a:r>
              <a:rPr lang="pt-BR" dirty="0">
                <a:latin typeface="Arial" pitchFamily="34" charset="0"/>
                <a:cs typeface="Arial" pitchFamily="34" charset="0"/>
              </a:rPr>
              <a:t> O Livro da Sabedoria foi escrito por um judeu alexandrino de língua grega, por volta do ano 50 a.C., em Alexandria do Egito. Estamos nos umbrais do NT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Objetivo 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destinatários...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Quando lemos a primeira frase do livro da Sabedoria, podemos pensar que o autor se dirige aos monarcas pagãos (1,1; cf. 6,1.9.21), apresentando-lhes um tratado sobre o governo justo.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/>
              <a:t>OS PRINCIPAIS DESTINATÁRIOS, PORÉM, SÃO OS JUDEUS QUE VIVEM NA DIÁSPORA DA ALEXANDRIA.</a:t>
            </a:r>
            <a:endParaRPr lang="pt-BR" dirty="0"/>
          </a:p>
          <a:p>
            <a:endParaRPr lang="pt-BR" dirty="0"/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Quem são os judeus em diáspora?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Podem </a:t>
            </a:r>
            <a:r>
              <a:rPr lang="pt-BR" dirty="0">
                <a:latin typeface="Arial" pitchFamily="34" charset="0"/>
                <a:cs typeface="Arial" pitchFamily="34" charset="0"/>
              </a:rPr>
              <a:t>ser comparados aos migrantes de hoje. Por razões políticas, econômicas, sociais e religiosas foram forçados a abandonar seu ambiente agrícola da Palestina para morar na grande metrópole de Alexandria. Isto causou a desagregação das comunidades judaicas e muitos conflitos.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Temos </a:t>
            </a:r>
            <a:r>
              <a:rPr lang="pt-BR" dirty="0">
                <a:latin typeface="Arial" pitchFamily="34" charset="0"/>
                <a:cs typeface="Arial" pitchFamily="34" charset="0"/>
              </a:rPr>
              <a:t>poucos dados históricos sobre este período do judaísmo da diáspora. Com relação a Alexandria, contexto em que surgiu o livro da Sabedoria, sabemos que era um importante centro político e cultural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grego.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6437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Contava com grande número de habitantes judeus, que alguns calculam em torno de 200.000.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latin typeface="Arial" pitchFamily="34" charset="0"/>
                <a:cs typeface="Arial" pitchFamily="34" charset="0"/>
              </a:rPr>
              <a:t>cultura grega com suas filosofias, costumes, cultos religiosos, por um lado, e com a hostilidade dos pagãos e às vezes perseguição aberta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Sb</a:t>
            </a:r>
            <a:r>
              <a:rPr lang="pt-BR" dirty="0">
                <a:latin typeface="Arial" pitchFamily="34" charset="0"/>
                <a:cs typeface="Arial" pitchFamily="34" charset="0"/>
              </a:rPr>
              <a:t> 2,12), por outro lado, constituía uma ameaça à fé e à tradição cultural do povo judeu que morava 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Egito.</a:t>
            </a: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não serem marginalizados da sociedade, muitos judeus abandonavam seus costumes e sua fé, perdendo assim sua identidade própria para se conformar com a cultura grega, com sua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cosmovisão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, antropologia e teologia.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LIVRO DA SABEDORIA NASCE DENTRO DESTE CONTEXTO COMO UMA PROPOSTA DE RESISTÊNCIA PARA AS COMUNIDADES JUDAICAS</a:t>
            </a:r>
            <a:r>
              <a:rPr lang="pt-BR" dirty="0">
                <a:latin typeface="Arial" pitchFamily="34" charset="0"/>
                <a:cs typeface="Arial" pitchFamily="34" charset="0"/>
              </a:rPr>
              <a:t>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autor, profundamente alimentado pelas Escrituras e pela consciência histórica do seu povo, procura confirmar a fé, sustentar a esperança e animar as comunidades para que não se deixem seduzir pelas novidades de vida fácil, idolátrica e injusta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Para alcançar este objetivo chama à memória o patrimônio histórico-religioso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antepassados.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Esta lembrança do passado reforça a identidade do povo judeu, tornando-o capaz de resistir no presente e caminhar com nova luz para o futuro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just"/>
            <a:r>
              <a:rPr lang="pt-BR" b="1" dirty="0">
                <a:latin typeface="Arial" pitchFamily="34" charset="0"/>
                <a:cs typeface="Arial" pitchFamily="34" charset="0"/>
              </a:rPr>
              <a:t>Divisão do livro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livro da Sabedoria divide-se em três partes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primeira parte abrange os caps. 1-5: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 SABEDORIA É APRESENTADA COMO FONTE DE FELICIDADE E DA IMORTALIDADE.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segunda parte abrange os caps. 6-9: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REFLETE SOBRE A ORIGEM, A NATUREZA E AS PROPRIEDADES DA SABEDORIA.</a:t>
            </a:r>
            <a:r>
              <a:rPr lang="pt-BR" dirty="0">
                <a:latin typeface="Arial" pitchFamily="34" charset="0"/>
                <a:cs typeface="Arial" pitchFamily="34" charset="0"/>
              </a:rPr>
              <a:t> Esta parte termina com a oração de Salomão para pedir a Sabedoria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terceira parte abrange os caps. 10-19: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APRESENTA A SABEDORIA E A JUSTIÇA ATUANDO NA HISTÓRIA.</a:t>
            </a:r>
            <a:r>
              <a:rPr lang="pt-BR" dirty="0">
                <a:latin typeface="Arial" pitchFamily="34" charset="0"/>
                <a:cs typeface="Arial" pitchFamily="34" charset="0"/>
              </a:rPr>
              <a:t> Esta parte subdivide-se em três temas:</a:t>
            </a:r>
          </a:p>
          <a:p>
            <a:pPr lvl="0"/>
            <a:r>
              <a:rPr lang="pt-BR" dirty="0" smtClean="0">
                <a:latin typeface="Arial" pitchFamily="34" charset="0"/>
                <a:cs typeface="Arial" pitchFamily="34" charset="0"/>
              </a:rPr>
              <a:t>Caps</a:t>
            </a:r>
            <a:r>
              <a:rPr lang="pt-BR" dirty="0">
                <a:latin typeface="Arial" pitchFamily="34" charset="0"/>
                <a:cs typeface="Arial" pitchFamily="34" charset="0"/>
              </a:rPr>
              <a:t>. 10-12: a sabedoria salva os justos e castiga os injustos.</a:t>
            </a:r>
          </a:p>
          <a:p>
            <a:pPr lvl="0"/>
            <a:r>
              <a:rPr lang="pt-BR" dirty="0" err="1">
                <a:latin typeface="Arial" pitchFamily="34" charset="0"/>
                <a:cs typeface="Arial" pitchFamily="34" charset="0"/>
              </a:rPr>
              <a:t>Caps</a:t>
            </a:r>
            <a:r>
              <a:rPr lang="pt-BR" dirty="0">
                <a:latin typeface="Arial" pitchFamily="34" charset="0"/>
                <a:cs typeface="Arial" pitchFamily="34" charset="0"/>
              </a:rPr>
              <a:t>: 13-14: a idolatria é o caminho oposto da Sabedoria.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2491</Words>
  <Application>Microsoft Office PowerPoint</Application>
  <PresentationFormat>Apresentação na tela (4:3)</PresentationFormat>
  <Paragraphs>103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 do Office</vt:lpstr>
      <vt:lpstr>  LIVRO DA SABEDORIA...  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LIVRO DA SABEDORIA...</dc:title>
  <dc:creator>user</dc:creator>
  <cp:lastModifiedBy>user</cp:lastModifiedBy>
  <cp:revision>14</cp:revision>
  <dcterms:created xsi:type="dcterms:W3CDTF">2016-08-02T19:55:54Z</dcterms:created>
  <dcterms:modified xsi:type="dcterms:W3CDTF">2016-08-09T01:07:51Z</dcterms:modified>
</cp:coreProperties>
</file>