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3AD5-6CFB-4B37-A388-F92CCE4398C3}" type="datetimeFigureOut">
              <a:rPr lang="pt-BR" smtClean="0"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457B-1C38-4CD4-91D4-131605DB05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3AD5-6CFB-4B37-A388-F92CCE4398C3}" type="datetimeFigureOut">
              <a:rPr lang="pt-BR" smtClean="0"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457B-1C38-4CD4-91D4-131605DB05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3AD5-6CFB-4B37-A388-F92CCE4398C3}" type="datetimeFigureOut">
              <a:rPr lang="pt-BR" smtClean="0"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457B-1C38-4CD4-91D4-131605DB05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3AD5-6CFB-4B37-A388-F92CCE4398C3}" type="datetimeFigureOut">
              <a:rPr lang="pt-BR" smtClean="0"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457B-1C38-4CD4-91D4-131605DB05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3AD5-6CFB-4B37-A388-F92CCE4398C3}" type="datetimeFigureOut">
              <a:rPr lang="pt-BR" smtClean="0"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457B-1C38-4CD4-91D4-131605DB05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3AD5-6CFB-4B37-A388-F92CCE4398C3}" type="datetimeFigureOut">
              <a:rPr lang="pt-BR" smtClean="0"/>
              <a:t>20/10/2016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457B-1C38-4CD4-91D4-131605DB05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3AD5-6CFB-4B37-A388-F92CCE4398C3}" type="datetimeFigureOut">
              <a:rPr lang="pt-BR" smtClean="0"/>
              <a:t>20/10/2016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457B-1C38-4CD4-91D4-131605DB05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3AD5-6CFB-4B37-A388-F92CCE4398C3}" type="datetimeFigureOut">
              <a:rPr lang="pt-BR" smtClean="0"/>
              <a:t>20/10/2016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457B-1C38-4CD4-91D4-131605DB05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3AD5-6CFB-4B37-A388-F92CCE4398C3}" type="datetimeFigureOut">
              <a:rPr lang="pt-BR" smtClean="0"/>
              <a:t>20/10/2016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457B-1C38-4CD4-91D4-131605DB05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3AD5-6CFB-4B37-A388-F92CCE4398C3}" type="datetimeFigureOut">
              <a:rPr lang="pt-BR" smtClean="0"/>
              <a:t>20/10/2016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457B-1C38-4CD4-91D4-131605DB05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3AD5-6CFB-4B37-A388-F92CCE4398C3}" type="datetimeFigureOut">
              <a:rPr lang="pt-BR" smtClean="0"/>
              <a:t>20/10/2016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457B-1C38-4CD4-91D4-131605DB05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B3AD5-6CFB-4B37-A388-F92CCE4398C3}" type="datetimeFigureOut">
              <a:rPr lang="pt-BR" smtClean="0"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3457B-1C38-4CD4-91D4-131605DB05E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Imagem 3" descr="http://wol.jw.org/pt/wol/ml/r5/lp-t/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Resultado de imagem para mapa do império greg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Resultado de imagem para mapa do império greg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Resultado de imagem para mapa do império greg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Resultado de image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Apresentação na tela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</cp:revision>
  <dcterms:created xsi:type="dcterms:W3CDTF">2016-10-20T12:30:14Z</dcterms:created>
  <dcterms:modified xsi:type="dcterms:W3CDTF">2016-10-20T13:09:12Z</dcterms:modified>
</cp:coreProperties>
</file>