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3316C-9A51-4F25-BCA6-864CA3307DC1}" type="datetimeFigureOut">
              <a:rPr lang="pt-BR" smtClean="0"/>
              <a:t>22/10/2016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F3D45-DA90-45F9-A718-DA162D468C3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 fontScale="925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pt-BR" dirty="0" smtClean="0"/>
              <a:t>  </a:t>
            </a:r>
            <a:r>
              <a:rPr lang="pt-BR" sz="3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Cântico </a:t>
            </a:r>
            <a:r>
              <a:rPr lang="pt-BR" sz="39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Sb</a:t>
            </a:r>
            <a:r>
              <a:rPr lang="pt-BR" sz="3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9,1-6.9-11 </a:t>
            </a:r>
          </a:p>
          <a:p>
            <a:pPr algn="l"/>
            <a:r>
              <a:rPr lang="pt-BR" sz="3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Senhor, dai-me a Sabedoria!</a:t>
            </a:r>
            <a:endParaRPr lang="pt-BR" sz="3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pt-BR" sz="39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Eu vos darei palavras tão acertadas que nenhum dos inimigos vos poderá resistir (</a:t>
            </a:r>
            <a:r>
              <a:rPr lang="pt-BR" sz="39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Lc</a:t>
            </a:r>
            <a:r>
              <a:rPr lang="pt-BR" sz="39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21,15).</a:t>
            </a:r>
            <a:r>
              <a:rPr lang="pt-BR" sz="3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pt-BR" sz="3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t-BR" sz="3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Ant. 2 Que a vossa Sabedoria, ó Senhor, esteja junto a mim no meu trabalho. </a:t>
            </a:r>
            <a:endParaRPr lang="pt-BR" sz="3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t-BR" sz="3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3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pt-BR" sz="39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pt-BR" sz="3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Deus de meus pais, Senhor bondoso e compassivo, *</a:t>
            </a:r>
            <a:br>
              <a:rPr lang="pt-BR" sz="3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sz="3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vossa Palavra poderosa criou tudo,</a:t>
            </a:r>
          </a:p>
          <a:p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500858"/>
          </a:xfrm>
        </p:spPr>
        <p:txBody>
          <a:bodyPr>
            <a:normAutofit fontScale="77500" lnSpcReduction="20000"/>
          </a:bodyPr>
          <a:lstStyle/>
          <a:p>
            <a:r>
              <a:rPr lang="pt-BR" sz="4100" dirty="0">
                <a:latin typeface="Arial" pitchFamily="34" charset="0"/>
                <a:cs typeface="Arial" pitchFamily="34" charset="0"/>
              </a:rPr>
              <a:t>– </a:t>
            </a:r>
            <a:r>
              <a:rPr lang="pt-BR" sz="41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pt-BR" sz="4100" dirty="0">
                <a:latin typeface="Arial" pitchFamily="34" charset="0"/>
                <a:cs typeface="Arial" pitchFamily="34" charset="0"/>
              </a:rPr>
              <a:t> vosso saber o ser humano modelou *</a:t>
            </a:r>
            <a:br>
              <a:rPr lang="pt-BR" sz="4100" dirty="0">
                <a:latin typeface="Arial" pitchFamily="34" charset="0"/>
                <a:cs typeface="Arial" pitchFamily="34" charset="0"/>
              </a:rPr>
            </a:br>
            <a:r>
              <a:rPr lang="pt-BR" sz="4100" dirty="0">
                <a:latin typeface="Arial" pitchFamily="34" charset="0"/>
                <a:cs typeface="Arial" pitchFamily="34" charset="0"/>
              </a:rPr>
              <a:t>para ser rei da criação que é vossa obra,</a:t>
            </a:r>
          </a:p>
          <a:p>
            <a:r>
              <a:rPr lang="pt-BR" sz="4100" dirty="0">
                <a:latin typeface="Arial" pitchFamily="34" charset="0"/>
                <a:cs typeface="Arial" pitchFamily="34" charset="0"/>
              </a:rPr>
              <a:t>– </a:t>
            </a:r>
            <a:r>
              <a:rPr lang="pt-BR" sz="4100" baseline="30000" dirty="0">
                <a:latin typeface="Arial" pitchFamily="34" charset="0"/>
                <a:cs typeface="Arial" pitchFamily="34" charset="0"/>
              </a:rPr>
              <a:t>3</a:t>
            </a:r>
            <a:r>
              <a:rPr lang="pt-BR" sz="4100" dirty="0">
                <a:latin typeface="Arial" pitchFamily="34" charset="0"/>
                <a:cs typeface="Arial" pitchFamily="34" charset="0"/>
              </a:rPr>
              <a:t> reger o mundo com justiça, paz e ordem, *</a:t>
            </a:r>
            <a:br>
              <a:rPr lang="pt-BR" sz="4100" dirty="0">
                <a:latin typeface="Arial" pitchFamily="34" charset="0"/>
                <a:cs typeface="Arial" pitchFamily="34" charset="0"/>
              </a:rPr>
            </a:br>
            <a:r>
              <a:rPr lang="pt-BR" sz="4100" dirty="0">
                <a:latin typeface="Arial" pitchFamily="34" charset="0"/>
                <a:cs typeface="Arial" pitchFamily="34" charset="0"/>
              </a:rPr>
              <a:t>e exercer com retidão seu julgamento: </a:t>
            </a:r>
          </a:p>
          <a:p>
            <a:r>
              <a:rPr lang="pt-BR" sz="4100" dirty="0">
                <a:latin typeface="Arial" pitchFamily="34" charset="0"/>
                <a:cs typeface="Arial" pitchFamily="34" charset="0"/>
              </a:rPr>
              <a:t>– </a:t>
            </a:r>
            <a:r>
              <a:rPr lang="pt-BR" sz="4100" baseline="30000" dirty="0">
                <a:latin typeface="Arial" pitchFamily="34" charset="0"/>
                <a:cs typeface="Arial" pitchFamily="34" charset="0"/>
              </a:rPr>
              <a:t>4</a:t>
            </a:r>
            <a:r>
              <a:rPr lang="pt-BR" sz="4100" dirty="0">
                <a:latin typeface="Arial" pitchFamily="34" charset="0"/>
                <a:cs typeface="Arial" pitchFamily="34" charset="0"/>
              </a:rPr>
              <a:t> Dai-me vossa sabedoria, ó Senhor, *</a:t>
            </a:r>
            <a:br>
              <a:rPr lang="pt-BR" sz="4100" dirty="0">
                <a:latin typeface="Arial" pitchFamily="34" charset="0"/>
                <a:cs typeface="Arial" pitchFamily="34" charset="0"/>
              </a:rPr>
            </a:br>
            <a:r>
              <a:rPr lang="pt-BR" sz="4100" dirty="0">
                <a:latin typeface="Arial" pitchFamily="34" charset="0"/>
                <a:cs typeface="Arial" pitchFamily="34" charset="0"/>
              </a:rPr>
              <a:t>sabedoria que partilha o vosso trono</a:t>
            </a:r>
            <a:r>
              <a:rPr lang="pt-BR" sz="4100" dirty="0" smtClean="0">
                <a:latin typeface="Arial" pitchFamily="34" charset="0"/>
                <a:cs typeface="Arial" pitchFamily="34" charset="0"/>
              </a:rPr>
              <a:t>. – </a:t>
            </a:r>
            <a:r>
              <a:rPr lang="pt-BR" sz="4100" dirty="0">
                <a:latin typeface="Arial" pitchFamily="34" charset="0"/>
                <a:cs typeface="Arial" pitchFamily="34" charset="0"/>
              </a:rPr>
              <a:t>Não me excluais de vossos filhos como indigno: </a:t>
            </a:r>
            <a:r>
              <a:rPr lang="pt-BR" sz="4100" dirty="0" smtClean="0">
                <a:latin typeface="Arial" pitchFamily="34" charset="0"/>
                <a:cs typeface="Arial" pitchFamily="34" charset="0"/>
              </a:rPr>
              <a:t>*</a:t>
            </a:r>
          </a:p>
          <a:p>
            <a:r>
              <a:rPr lang="pt-BR" sz="4100" baseline="30000" dirty="0">
                <a:latin typeface="Arial" pitchFamily="34" charset="0"/>
                <a:cs typeface="Arial" pitchFamily="34" charset="0"/>
              </a:rPr>
              <a:t>5</a:t>
            </a:r>
            <a:r>
              <a:rPr lang="pt-BR" sz="4100" dirty="0">
                <a:latin typeface="Arial" pitchFamily="34" charset="0"/>
                <a:cs typeface="Arial" pitchFamily="34" charset="0"/>
              </a:rPr>
              <a:t> sou vosso servo e minha mãe é vossa serva; </a:t>
            </a:r>
          </a:p>
          <a:p>
            <a:pPr>
              <a:buNone/>
            </a:pPr>
            <a:r>
              <a:rPr lang="pt-BR" sz="41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pt-BR" sz="4100" dirty="0">
                <a:latin typeface="Arial" pitchFamily="34" charset="0"/>
                <a:cs typeface="Arial" pitchFamily="34" charset="0"/>
              </a:rPr>
              <a:t>sou homem fraco e de existência muito breve, </a:t>
            </a:r>
            <a:r>
              <a:rPr lang="pt-BR" sz="4100" dirty="0" smtClean="0">
                <a:latin typeface="Arial" pitchFamily="34" charset="0"/>
                <a:cs typeface="Arial" pitchFamily="34" charset="0"/>
              </a:rPr>
              <a:t>* incapaz </a:t>
            </a:r>
            <a:r>
              <a:rPr lang="pt-BR" sz="4100" dirty="0">
                <a:latin typeface="Arial" pitchFamily="34" charset="0"/>
                <a:cs typeface="Arial" pitchFamily="34" charset="0"/>
              </a:rPr>
              <a:t>de discernir o que é justo</a:t>
            </a:r>
            <a:r>
              <a:rPr lang="pt-BR" sz="4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pt-BR" sz="4100" dirty="0">
                <a:latin typeface="Arial" pitchFamily="34" charset="0"/>
                <a:cs typeface="Arial" pitchFamily="34" charset="0"/>
              </a:rPr>
              <a:t>– </a:t>
            </a:r>
            <a:r>
              <a:rPr lang="pt-BR" sz="4100" baseline="30000" dirty="0">
                <a:latin typeface="Arial" pitchFamily="34" charset="0"/>
                <a:cs typeface="Arial" pitchFamily="34" charset="0"/>
              </a:rPr>
              <a:t>6</a:t>
            </a:r>
            <a:r>
              <a:rPr lang="pt-BR" sz="4100" dirty="0">
                <a:latin typeface="Arial" pitchFamily="34" charset="0"/>
                <a:cs typeface="Arial" pitchFamily="34" charset="0"/>
              </a:rPr>
              <a:t> Até mesmo o mais perfeito dentre os homens </a:t>
            </a:r>
            <a:r>
              <a:rPr lang="pt-BR" sz="4100" dirty="0" smtClean="0">
                <a:latin typeface="Arial" pitchFamily="34" charset="0"/>
                <a:cs typeface="Arial" pitchFamily="34" charset="0"/>
              </a:rPr>
              <a:t>*não </a:t>
            </a:r>
            <a:r>
              <a:rPr lang="pt-BR" sz="4100" dirty="0">
                <a:latin typeface="Arial" pitchFamily="34" charset="0"/>
                <a:cs typeface="Arial" pitchFamily="34" charset="0"/>
              </a:rPr>
              <a:t>é nada, se não tem vosso saber.  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786874" cy="6643710"/>
          </a:xfrm>
        </p:spPr>
        <p:txBody>
          <a:bodyPr>
            <a:noAutofit/>
          </a:bodyPr>
          <a:lstStyle/>
          <a:p>
            <a:r>
              <a:rPr lang="pt-BR" dirty="0">
                <a:latin typeface="Arial" pitchFamily="34" charset="0"/>
                <a:cs typeface="Arial" pitchFamily="34" charset="0"/>
              </a:rPr>
              <a:t>– </a:t>
            </a:r>
            <a:r>
              <a:rPr lang="pt-BR" baseline="30000" dirty="0">
                <a:latin typeface="Arial" pitchFamily="34" charset="0"/>
                <a:cs typeface="Arial" pitchFamily="34" charset="0"/>
              </a:rPr>
              <a:t>9</a:t>
            </a:r>
            <a:r>
              <a:rPr lang="pt-BR" dirty="0">
                <a:latin typeface="Arial" pitchFamily="34" charset="0"/>
                <a:cs typeface="Arial" pitchFamily="34" charset="0"/>
              </a:rPr>
              <a:t> Mas junto a vós, Senhor, está a sabedoria. *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que conhece as vossas obras desde sempre;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= convosco estava ao criardes o universo, †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ela sabe o que agrada a vossos olhos, *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o que é reto e conforme às vossas ordens.</a:t>
            </a: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  – </a:t>
            </a:r>
            <a:r>
              <a:rPr lang="pt-BR" baseline="30000" dirty="0">
                <a:latin typeface="Arial" pitchFamily="34" charset="0"/>
                <a:cs typeface="Arial" pitchFamily="34" charset="0"/>
              </a:rPr>
              <a:t>10</a:t>
            </a:r>
            <a:r>
              <a:rPr lang="pt-BR" dirty="0">
                <a:latin typeface="Arial" pitchFamily="34" charset="0"/>
                <a:cs typeface="Arial" pitchFamily="34" charset="0"/>
              </a:rPr>
              <a:t> Enviai-a lá de cima, do alto céu, *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mandai-a vir de vosso trono glorioso,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– para que esteja junto a mim no meu trabalho *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e me ensine o que agrada a vossos olhos!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fontScale="92500"/>
          </a:bodyPr>
          <a:lstStyle/>
          <a:p>
            <a:r>
              <a:rPr lang="pt-BR" sz="36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pt-BR" sz="3600" baseline="30000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 Ela, que tudo compreende e tudo sabe, †</a:t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latin typeface="Arial" pitchFamily="34" charset="0"/>
                <a:cs typeface="Arial" pitchFamily="34" charset="0"/>
              </a:rPr>
              <a:t>há de guiar meus passos todos com prudência, *</a:t>
            </a:r>
            <a:br>
              <a:rPr lang="pt-BR" sz="3600" dirty="0" smtClean="0">
                <a:latin typeface="Arial" pitchFamily="34" charset="0"/>
                <a:cs typeface="Arial" pitchFamily="34" charset="0"/>
              </a:rPr>
            </a:br>
            <a:r>
              <a:rPr lang="pt-BR" sz="3600" dirty="0" smtClean="0">
                <a:latin typeface="Arial" pitchFamily="34" charset="0"/>
                <a:cs typeface="Arial" pitchFamily="34" charset="0"/>
              </a:rPr>
              <a:t>com seu poder há de guardar a minha vida.</a:t>
            </a:r>
            <a:endParaRPr lang="pt-BR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36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pt-BR" sz="3600" dirty="0">
                <a:latin typeface="Arial" pitchFamily="34" charset="0"/>
                <a:cs typeface="Arial" pitchFamily="34" charset="0"/>
              </a:rPr>
              <a:t>Glória ao Pai e ao Filho e ao Espírito Santo. * </a:t>
            </a:r>
            <a:br>
              <a:rPr lang="pt-BR" sz="3600" dirty="0">
                <a:latin typeface="Arial" pitchFamily="34" charset="0"/>
                <a:cs typeface="Arial" pitchFamily="34" charset="0"/>
              </a:rPr>
            </a:br>
            <a:r>
              <a:rPr lang="pt-BR" sz="3600" dirty="0">
                <a:latin typeface="Arial" pitchFamily="34" charset="0"/>
                <a:cs typeface="Arial" pitchFamily="34" charset="0"/>
              </a:rPr>
              <a:t>Como era no princípio, agora e sempre. Amém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pt-BR" sz="3600" b="1" dirty="0">
                <a:latin typeface="Arial" pitchFamily="34" charset="0"/>
                <a:cs typeface="Arial" pitchFamily="34" charset="0"/>
              </a:rPr>
              <a:t>Ant. Que a vossa Sabedoria, ó Senhor, esteja junto a mim no meu trabalho. </a:t>
            </a:r>
            <a:endParaRPr lang="pt-BR" sz="36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</Words>
  <Application>Microsoft Office PowerPoint</Application>
  <PresentationFormat>Apresentação na tela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Cântico Sb 9,1-6.9-11  Senhor, dai-me a Sabedoria! Eu vos darei palavras tão acertadas que nenhum dos inimigos vos poderá resistir (Lc 21,15). Ant.2 Que a vossa Sabedoria, ó Senhor, esteja junto a mim no meu trabalho – 1 Deus de meus pais, Senhor bondoso e compassivo, *vossa Palavra poderosa criou tudo,</dc:title>
  <dc:creator>user</dc:creator>
  <cp:lastModifiedBy>user</cp:lastModifiedBy>
  <cp:revision>4</cp:revision>
  <dcterms:created xsi:type="dcterms:W3CDTF">2016-10-22T19:12:11Z</dcterms:created>
  <dcterms:modified xsi:type="dcterms:W3CDTF">2016-10-22T19:51:24Z</dcterms:modified>
</cp:coreProperties>
</file>