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898CE-B892-40E6-8870-34A957E37EA5}" type="datetimeFigureOut">
              <a:rPr lang="pt-BR" smtClean="0"/>
              <a:pPr/>
              <a:t>05/08/2016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90A41-C0F2-40D6-A658-FDA4AA47C4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844" y="214291"/>
            <a:ext cx="8715436" cy="571503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JÓ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...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>
                <a:latin typeface="Arial" pitchFamily="34" charset="0"/>
                <a:cs typeface="Arial" pitchFamily="34" charset="0"/>
              </a:rPr>
            </a:b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928670"/>
            <a:ext cx="8643998" cy="5286412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Na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experiência do sofrimento </a:t>
            </a:r>
            <a:r>
              <a:rPr lang="pt-BR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faz a experiência do Deus Verdadeiro. </a:t>
            </a:r>
            <a:endParaRPr lang="pt-B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Santidade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Bondade de Deus que ultrapassa nossa capacidade humana de entendimento dos seus desígnios (42,1-6). </a:t>
            </a:r>
            <a:endParaRPr lang="pt-B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Conhecia-te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ouvir falar. “Meus ouvidos tinham escutado falar de ti, mas agora meus olhos te viram. E por isso que me retrato e arrependo-me no pó e na cinza</a:t>
            </a: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”.</a:t>
            </a: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715436" cy="642942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TOMAM DOGMATICAMENTE A DEFESA DE DEUS.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JÓ SE SABE INOCENTE E PEDE A DEUS QUE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PRESTE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CONTA DE SEU COMPORTAMENTO, CHEGANDO MESMO A ACUSÁ-LO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JÓ 3. ELE ROMPE O SILÊNCIO E COMEÇA OS “PORQUÊS” (V. 10 – 12,20) – (QUEIXAS DE JEREMIAS E “PORQUÊS” (JR 20,7-17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)...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 RAIZ DO PROBLEMA: A FALSA IMAGEM DE DEUS</a:t>
            </a:r>
            <a:r>
              <a:rPr lang="pt-BR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tem a mesma forma de pensar dos três amigos. A cabeça diz: “você pecador! Deus te castiga!” O coração diz: “Você não pecou! Deus te acolhe!” Mas o coração não tem argumentos para enfrentar a cabeça. Só tem o grito desarticulado que lhe sai da garganta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se debate dentro dele mesmo. Vive uma angústia horrível.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Aos poucos, porém, ao longo do debate, vai ficando claro que este tipo de discussão não leva a nada. O problema não é com dos três amigos que não entendem coisa alguma da vida.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PROBLEMA DE FUNDO É COM DEUS! AQUILO QUE A TRADIÇÃO ENSINA SOBRE DEUS É O ROSTO DE DEUS OU É MÁSCARA?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deixa de lado os amigos. Quer discutir com o próprio Deus para verificar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SE É O ROSTO OU SE É MÁSCARA!</a:t>
            </a:r>
            <a:r>
              <a:rPr lang="pt-BR" dirty="0">
                <a:latin typeface="Arial" pitchFamily="34" charset="0"/>
                <a:cs typeface="Arial" pitchFamily="34" charset="0"/>
              </a:rPr>
              <a:t> Mas ele cai em si: quem é capaz de discutir com Deus? Onde encontrá-lo?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Interessante notar que o foco se desloca dos amigos e se volta para Deus.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Jó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quer que Deus seja o seu Juiz no debate e lhe dê razão. Mas Deus não deve satisfação.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71514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TEOFANIA:</a:t>
            </a:r>
            <a:r>
              <a:rPr lang="pt-BR" dirty="0">
                <a:latin typeface="Arial" pitchFamily="34" charset="0"/>
                <a:cs typeface="Arial" pitchFamily="34" charset="0"/>
              </a:rPr>
              <a:t> Então Deus mesmo entra em cena: Responde a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, reconhecendo que ele é um justo, mas não procedeu com bastante retidão, pretendendo perscrutar os desígnios de Deus.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ENVIANDO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PROVAÇÕES AOS HOMENS, O SENHOR É AO MESMO TEMPO JUSTIÇA E BONDADE. AO HOMEM TOCA HUMILHAR-SE COM PACIÊNCIA E ESPERANÇA NA SUA PRESENÇA SEM QUERER DESVENDAR OS PLANOS MISTERIOSOS DO CRIADOR</a:t>
            </a:r>
            <a:r>
              <a:rPr lang="pt-BR" dirty="0">
                <a:latin typeface="Arial" pitchFamily="34" charset="0"/>
                <a:cs typeface="Arial" pitchFamily="34" charset="0"/>
              </a:rPr>
              <a:t>. (Jesus no Horto das Oliveiras... Se for possível afasta de mim este cálice... Mas se faça...)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 SABEDORIA DE DEUS É SOBERANA NA CRIAÇÃO (CAP 28)... (RM 1,19-23), mas não basta para convencer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que DESAFIA DEUS. EIS PORQUE A NECESSIDADE DA TEOFANIA (38-41).</a:t>
            </a:r>
            <a:r>
              <a:rPr lang="pt-BR" dirty="0">
                <a:latin typeface="Arial" pitchFamily="34" charset="0"/>
                <a:cs typeface="Arial" pitchFamily="34" charset="0"/>
              </a:rPr>
              <a:t> Isto faz parte da lógica do drama. Se o homem não se convence ou compreende as grandes obras da criação,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DEVE ABRIR-SE AO TEMOR DIVINO.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JÓ 38,1- 42,6: A TEOFANIA! DEPOIS DE UM LONGO SILÊNCIO QUE MARTIRIZA JÓ. DEUS ENTRA EM CENA, APARECE NA TEMPESTADE (38,1- 40,6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E FALA</a:t>
            </a:r>
            <a:r>
              <a:rPr lang="pt-BR" dirty="0">
                <a:latin typeface="Arial" pitchFamily="34" charset="0"/>
                <a:cs typeface="Arial" pitchFamily="34" charset="0"/>
              </a:rPr>
              <a:t> (ver o contexto de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Gn</a:t>
            </a:r>
            <a:r>
              <a:rPr lang="pt-BR" dirty="0">
                <a:latin typeface="Arial" pitchFamily="34" charset="0"/>
                <a:cs typeface="Arial" pitchFamily="34" charset="0"/>
              </a:rPr>
              <a:t> 1 –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DEUS DISSE</a:t>
            </a:r>
            <a:r>
              <a:rPr lang="pt-BR" dirty="0">
                <a:latin typeface="Arial" pitchFamily="34" charset="0"/>
                <a:cs typeface="Arial" pitchFamily="34" charset="0"/>
              </a:rPr>
              <a:t>)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 JÓ DIRETAMENTE COMO FEZ AOS PATRIARCAS A MOISÉS (EX 19,16) E AOS PROFETAS (EZ 1,4).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NO PRIMEIRO DISCURSO PARTE DA CRIAÇÃO –</a:t>
            </a:r>
            <a:r>
              <a:rPr lang="pt-BR" dirty="0">
                <a:latin typeface="Arial" pitchFamily="34" charset="0"/>
                <a:cs typeface="Arial" pitchFamily="34" charset="0"/>
              </a:rPr>
              <a:t> lugar da manifestação da Sapiência.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COMEÇA A MOSTRAR OS LIMITES HUMANOS E DE JÓ.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a) NO TEMPO:</a:t>
            </a:r>
            <a:r>
              <a:rPr lang="pt-BR" dirty="0">
                <a:latin typeface="Arial" pitchFamily="34" charset="0"/>
                <a:cs typeface="Arial" pitchFamily="34" charset="0"/>
              </a:rPr>
              <a:t> ele não estava na criação, veio depois, é contemporâneo só de uma parte dos feitos de Deus reduzida ao momento histórico presente em que vive. (38,4.21)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86832" cy="642942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b) NO SABER:</a:t>
            </a:r>
            <a:r>
              <a:rPr lang="pt-BR" dirty="0">
                <a:latin typeface="Arial" pitchFamily="34" charset="0"/>
                <a:cs typeface="Arial" pitchFamily="34" charset="0"/>
              </a:rPr>
              <a:t> o acúmulo dos verbos de conhecimento nas perguntas revela este limite (38,4-5.12.17-18.20-22.33; 39,1-2).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Jó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de fato não tem a inteligência que penetra e discerne. A razão última das coisas permanece oculta  para ele (38,4; 39,26).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NÃO-SABER humano</a:t>
            </a:r>
            <a:r>
              <a:rPr lang="pt-BR" dirty="0">
                <a:latin typeface="Arial" pitchFamily="34" charset="0"/>
                <a:cs typeface="Arial" pitchFamily="34" charset="0"/>
              </a:rPr>
              <a:t> verificado no livro mostra na verdade um aprofundamento notável da atitude sapiencial –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QUE FICA AQUÉM DO MISTÉRIO DIVINO </a:t>
            </a:r>
            <a:r>
              <a:rPr lang="pt-BR" dirty="0">
                <a:latin typeface="Arial" pitchFamily="34" charset="0"/>
                <a:cs typeface="Arial" pitchFamily="34" charset="0"/>
              </a:rPr>
              <a:t>– enquanto impinge o sábio a uma nova e inexplorada esfera (26,14).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c) NO PODER</a:t>
            </a:r>
            <a:r>
              <a:rPr lang="pt-BR" dirty="0">
                <a:latin typeface="Arial" pitchFamily="34" charset="0"/>
                <a:cs typeface="Arial" pitchFamily="34" charset="0"/>
              </a:rPr>
              <a:t>: a pergunta retórica de Deus: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“QUEM” EMPURRA JÓ PARA SEU LIMITE. ELE NÃO TEM PODER (40,9a. 12-14).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JÓ FAZ DUAS DESCOBERTAS: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a) O SABER HUMANO TEM LIMITES (42,2-3; SIR 3,21-24).</a:t>
            </a:r>
            <a:r>
              <a:rPr lang="pt-BR" dirty="0">
                <a:latin typeface="Arial" pitchFamily="34" charset="0"/>
                <a:cs typeface="Arial" pitchFamily="34" charset="0"/>
              </a:rPr>
              <a:t> O sofrimento sem merecimento que às vezes revolta pode e tem um sentido em Deus. A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autossuficiência</a:t>
            </a:r>
            <a:r>
              <a:rPr lang="pt-BR" dirty="0">
                <a:latin typeface="Arial" pitchFamily="34" charset="0"/>
                <a:cs typeface="Arial" pitchFamily="34" charset="0"/>
              </a:rPr>
              <a:t> humana é criticada.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A TEOLOGIA TAMBÉM (42,5).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já percebera que a visão teológica dos amigos era equivocada..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500858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“Pensais defender a Deus com linguagem iníqua e com mentiras.” (13,7). E reage contra essa visão, mas era prisioneiro dela? E de seus esquemas.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ELE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CONHECIA AQUELE DEUS DA TRANSMISSÃO TEOLÓGICA: “CONHECIA-TE SÓ DE OUVIDO” (42,5a. 7-8).</a:t>
            </a:r>
            <a:r>
              <a:rPr lang="pt-BR" dirty="0">
                <a:latin typeface="Arial" pitchFamily="34" charset="0"/>
                <a:cs typeface="Arial" pitchFamily="34" charset="0"/>
              </a:rPr>
              <a:t> O próprio sistema pré-concebido a respeito de Deus dificultava este diálogo.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Jó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tornou-se amarrado pela própria idéia de Deus que ele havia construído.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DEUS NÃO CONDENA JÓ, ANTES O ABRE PARA A RIQUEZA DE SUAS MARAVILHAS.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JÓ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RELATIVIZANDO O SABER HUMANO (42,2-3) FAZ SUA PRÓPRIA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EXPERIÊNCIA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“AGORA TE VIRAM MEUS OLHOS” (42,5b.)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AÍ CONSEGUE PELA GRAÇA O QUE O ESFORÇO NÃO CONSEGUIRA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FINALMENTE, DEUS CONFIRMA QUE JÓ TEM RAZÃO. (42,7-8).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715436" cy="664371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Livro de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...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BR" dirty="0">
                <a:latin typeface="Arial" pitchFamily="34" charset="0"/>
                <a:cs typeface="Arial" pitchFamily="34" charset="0"/>
              </a:rPr>
              <a:t>uma composição literária estreitamente aparentada com o gênero dramático, cuja ação nos é apresentada numa introdução e numa conclusão em prosa que enquadram um longo poema dialogado. (até parece com certas coisas do teatro grego).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autor, aliás, desconhecido, situa a sua composição no 5º século a.C., em lugares e em situações assaz imprecisas.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>
                <a:latin typeface="Arial" pitchFamily="34" charset="0"/>
                <a:cs typeface="Arial" pitchFamily="34" charset="0"/>
              </a:rPr>
              <a:t>personagem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era para os antigos israelitas,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UMA FIGURA – TIPO DO JUSTO SOFREDOR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b="1" dirty="0"/>
              <a:t> 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39,33-35: “LEVIANO COMO SOU, QUE POSSO RESPONDER-TE? PONHO MINHA MÃO NA BOCA. FALEI UMA VEZ, NÃO REPETIREI DUAS VEZES... NADA ACRESCENTAREI.”.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Diante </a:t>
            </a:r>
            <a:r>
              <a:rPr lang="pt-BR" dirty="0">
                <a:latin typeface="Arial" pitchFamily="34" charset="0"/>
                <a:cs typeface="Arial" pitchFamily="34" charset="0"/>
              </a:rPr>
              <a:t>do mistério a razão se cala (porque não entende) e a fé se entrega confiante. (Maria não compreendia, mas meditava no coração. Faça-se segundo a Tua vontade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!)</a:t>
            </a:r>
          </a:p>
          <a:p>
            <a:pPr algn="just"/>
            <a:r>
              <a:rPr lang="pt-BR" b="1" dirty="0">
                <a:latin typeface="+mj-lt"/>
                <a:cs typeface="Arial" pitchFamily="34" charset="0"/>
              </a:rPr>
              <a:t>Is 53,11: “Alegrar-se-á de conhecê-lo até ao enlevo...”</a:t>
            </a:r>
            <a:r>
              <a:rPr lang="pt-BR" dirty="0">
                <a:latin typeface="+mj-lt"/>
                <a:cs typeface="Arial" pitchFamily="34" charset="0"/>
              </a:rPr>
              <a:t> Pelo sofrimento conhece-se quem é Deus. (Jesus em intimidade com o Pai... “Meu Deus, meus Deus, porque me abandonastes?).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572560" cy="664371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JÓ E JESUS = JEREMIAS, SERVO SOFREDOR, SÁBIO-JUSTO QUE SOFRE: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é uma das figuras para Jesus sofredor. Ambos são tentados por Satanás para se rebelarem contra Deus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1,8-12; 2,1-6 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Mt</a:t>
            </a:r>
            <a:r>
              <a:rPr lang="pt-BR" dirty="0">
                <a:latin typeface="Arial" pitchFamily="34" charset="0"/>
                <a:cs typeface="Arial" pitchFamily="34" charset="0"/>
              </a:rPr>
              <a:t> 4,1-11).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JÓ É O HOMEM TRISTE, QUE ABRE A BOCA PARA MALDIZER, ESTÁ EM SITUAÇÃO DE MALDIÇÃO! JESUS “ABRE A BOCA PARA PROCLAMAR AS BEM-AVENTURANÇAS (BEATITUDES – SITUAÇÃO DE BÊNÇÃO).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NELAS JESUS PROCLAMA “BENDITAS” AS MESMAS SITUAÇÕES “MALDITAS” POR JÓ, OU SEJA, JESUS PROCLAMA BENDITO O HOMEM NA SUA MISÉRIA (POBRE, AFLITO, FAMINTO, SEDENTO...).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JÓ TRISTE DE OUTRORA É O “FELIZ DE JESUS”. EM JESUS AQUELAS SITUAÇÕES GANHAM UM SENTIDO NOVO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PORTANTO, O PROBLEMA DO SOFRIMENTO</a:t>
            </a:r>
            <a:r>
              <a:rPr lang="pt-BR" dirty="0">
                <a:latin typeface="Arial" pitchFamily="34" charset="0"/>
                <a:cs typeface="Arial" pitchFamily="34" charset="0"/>
              </a:rPr>
              <a:t> não resolvido totalmente.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5643602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Cumpria ao homem esperar a satisfatória solução que lhe foi dada pela voluntária paixão e morte de Jesus Cristo; só então é que a mente humana poderia descobrir o sentido divino e eterno do sofrimento e tirar dele não só a conformidade com os decretos divinos, mas ainda verdadeira paz e consolações celestiais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(Sabedoria o Justo que sofre e o injusto que parece feliz! Salmo 1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.).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0"/>
            <a:ext cx="8786874" cy="6643710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assunto do poema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É O PROBLEMA DO SOFRIMENTO. POR QUE O JUSTO SOFRE?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Mas não se trata de uma mera reflexão sobre o sofrimento humano, mas visa apresentar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 FACE OCULTA DOS CAMINHOS DE DEUS E OS DRAMAS DA FÉ QUE DAÍ RESULTA COMO: O DRAMA DO MAL E DO SOFRIMENTO (DO INOCENTE); O ENCONTRO COM DEUS NA “NOITE ESCURA” DA VIDA</a:t>
            </a:r>
            <a:r>
              <a:rPr lang="pt-BR" dirty="0">
                <a:latin typeface="Arial" pitchFamily="34" charset="0"/>
                <a:cs typeface="Arial" pitchFamily="34" charset="0"/>
              </a:rPr>
              <a:t>, ou seja, no fracasso ou no êxito aparente; a complexidade do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DIÁLOGO COM O SOFREDOR,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O SENTIDO DA VIDA SOBRETUDO QUANDO A MORTE, A RODEIA; ETC. noutras palavras: REFLEXÃO DA FÉ (RELAÇÃO COM DEUS) FRENTE AOS DRAMAS DA EXISTÊNCIA.</a:t>
            </a:r>
          </a:p>
          <a:p>
            <a:pPr algn="just"/>
            <a:r>
              <a:rPr lang="pt-BR" sz="3600" b="1" dirty="0">
                <a:latin typeface="Arial" pitchFamily="34" charset="0"/>
                <a:cs typeface="Arial" pitchFamily="34" charset="0"/>
              </a:rPr>
              <a:t>Prólogo: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1–2  Narrativa em prosa – </a:t>
            </a:r>
            <a:r>
              <a:rPr lang="pt-BR" sz="3600" b="1" dirty="0" err="1" smtClean="0">
                <a:latin typeface="Arial" pitchFamily="34" charset="0"/>
                <a:cs typeface="Arial" pitchFamily="34" charset="0"/>
              </a:rPr>
              <a:t>Jó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 da Paciência – JAVÉ.</a:t>
            </a:r>
          </a:p>
          <a:p>
            <a:pPr algn="just"/>
            <a:r>
              <a:rPr lang="pt-BR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Corpo</a:t>
            </a:r>
            <a:r>
              <a:rPr lang="pt-BR" sz="3600" b="1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3,1–42,6  - Poesia em versos – </a:t>
            </a:r>
            <a:r>
              <a:rPr lang="pt-BR" sz="3600" b="1" dirty="0" err="1" smtClean="0">
                <a:latin typeface="Arial" pitchFamily="34" charset="0"/>
                <a:cs typeface="Arial" pitchFamily="34" charset="0"/>
              </a:rPr>
              <a:t>Jó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 da Resistência. – EL, ELOÁ, SHADDAI.</a:t>
            </a:r>
          </a:p>
          <a:p>
            <a:pPr algn="just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Epílogo</a:t>
            </a:r>
            <a:r>
              <a:rPr lang="pt-BR" sz="3600" b="1" dirty="0">
                <a:latin typeface="Arial" pitchFamily="34" charset="0"/>
                <a:cs typeface="Arial" pitchFamily="34" charset="0"/>
              </a:rPr>
              <a:t>: 42,7 –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17 – Narrativa em prosa – </a:t>
            </a:r>
            <a:r>
              <a:rPr lang="pt-BR" sz="3600" b="1" dirty="0" err="1" smtClean="0">
                <a:latin typeface="Arial" pitchFamily="34" charset="0"/>
                <a:cs typeface="Arial" pitchFamily="34" charset="0"/>
              </a:rPr>
              <a:t>Jó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 da Paciência. - JAVÉ</a:t>
            </a: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b="1" dirty="0" smtClean="0"/>
          </a:p>
          <a:p>
            <a:pPr algn="just"/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42852"/>
            <a:ext cx="8472518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 OS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TRÊS AMIGOS: AOS QUAIS MAIS TARDE SE AJUNTA UM QUARTO APRESENTAM-SE A JÓ PARA CONSOLÁ-LO EM SUAS DESGRAÇAS:</a:t>
            </a:r>
            <a:r>
              <a:rPr lang="pt-BR" dirty="0">
                <a:latin typeface="Arial" pitchFamily="34" charset="0"/>
                <a:cs typeface="Arial" pitchFamily="34" charset="0"/>
              </a:rPr>
              <a:t> inopinadamente ele se vê privado de todos os bens, e de seus próprios filhos, ao mesmo tempo em que atingido em sua própria saúde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AMIGOS DE JÓ REPRESENTAM AS IDÉIAS CORRENTES EM ISRAEL</a:t>
            </a:r>
            <a:r>
              <a:rPr lang="pt-BR" dirty="0">
                <a:latin typeface="Arial" pitchFamily="34" charset="0"/>
                <a:cs typeface="Arial" pitchFamily="34" charset="0"/>
              </a:rPr>
              <a:t>: o sofrimento é um castigo; todo homem é pecador; apenas, porém com uma idéia nova, a da missão educativa 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purificativa</a:t>
            </a:r>
            <a:r>
              <a:rPr lang="pt-BR" dirty="0">
                <a:latin typeface="Arial" pitchFamily="34" charset="0"/>
                <a:cs typeface="Arial" pitchFamily="34" charset="0"/>
              </a:rPr>
              <a:t> do sofrimento.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715436" cy="6715148"/>
          </a:xfrm>
        </p:spPr>
        <p:txBody>
          <a:bodyPr>
            <a:no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CONFORME O MODO DE PENSAR DA ÉPOCA, TODO SOFRIMENTO ERA VISTO COMO CASTIGO DE DEUS. TODO SOFREDOR ERA PECADOR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entra em luta contra esse modo de pensar que, para defender a Deus, contava mentiras sobre a vida humana.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13,7)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dirty="0">
                <a:latin typeface="Arial" pitchFamily="34" charset="0"/>
                <a:cs typeface="Arial" pitchFamily="34" charset="0"/>
              </a:rPr>
              <a:t>idéia está presente no tempo de Jesus, o que nos mostra os evangelhos, exemplo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Jo</a:t>
            </a:r>
            <a:r>
              <a:rPr lang="pt-BR" dirty="0">
                <a:latin typeface="Arial" pitchFamily="34" charset="0"/>
                <a:cs typeface="Arial" pitchFamily="34" charset="0"/>
              </a:rPr>
              <a:t> 9. Quem pecou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ENCONTRO DE JÓ COM OS AMIGOS PARECE UM DEBATE (JÓ 2,9; 19,17). É O CÍRCULO DOS “SABIOS”.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57229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Eles vão debater o problema do sofrimento do justo, dos pobres.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Neste </a:t>
            </a:r>
            <a:r>
              <a:rPr lang="pt-BR" dirty="0">
                <a:latin typeface="Arial" pitchFamily="34" charset="0"/>
                <a:cs typeface="Arial" pitchFamily="34" charset="0"/>
              </a:rPr>
              <a:t>debate, os amigos que representam 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TRADIÇÃO. JÓ REPRESENTA O CORAÇÃO, A CONSCIÊNCIA NOVA QUE ESTÁ DESPERTANDO NO POVO.</a:t>
            </a:r>
            <a:r>
              <a:rPr lang="pt-BR" dirty="0">
                <a:latin typeface="Arial" pitchFamily="34" charset="0"/>
                <a:cs typeface="Arial" pitchFamily="34" charset="0"/>
              </a:rPr>
              <a:t> (O que aconteceu na América Latina).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Começa o debate quem vencerá A CONSCIÊNCIA OU A TRADIÇÃO, AS TRADIÇÕES. </a:t>
            </a:r>
            <a:r>
              <a:rPr lang="pt-BR" dirty="0">
                <a:latin typeface="Arial" pitchFamily="34" charset="0"/>
                <a:cs typeface="Arial" pitchFamily="34" charset="0"/>
              </a:rPr>
              <a:t>(As expressões que às vezes ouvimos do nosso povo, reflete um pouco isso. “É mesmo assim, pobre tem que sofrer!” “Deus quer assim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!”)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JÓ DE ACUSADO PASSA A ACUSADOR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Os amigos de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o acusam de ser pecador,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por isso </a:t>
            </a:r>
            <a:r>
              <a:rPr lang="pt-BR" dirty="0">
                <a:latin typeface="Arial" pitchFamily="34" charset="0"/>
                <a:cs typeface="Arial" pitchFamily="34" charset="0"/>
              </a:rPr>
              <a:t>está sofrendo.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se defende dizendo que ele não pecou que ele é justo. E de certo modo acusa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OS SEUS AMIGOS DE DEFENDEREM DEUS COM MENTIRAS, EM OUTRAS PALAVRAS DE MANIFESTAREM UMA IMAGEM ERRADA DE DEUS. (JÓ 13,7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problema, embora ventilado de todos os lados permanece sem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solução.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As piedosas e inofensivas consolações que os amigos propõem ao patriarca em seus sofrimentos,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responde por uma AFIRMAÇÃO DE SUA INOCÊNCIA E POR UM APELO INCESSANTE FEITO A DEUS, DO QUAL SABE PERFEITAMENTE QUE PROCEDEM SUAS PROVAÇÕES.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Quanto ao problema se “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 HOMEM PODE SER JUSTO” DIANTE DE Deus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?”, </a:t>
            </a:r>
            <a:r>
              <a:rPr lang="pt-BR" dirty="0">
                <a:latin typeface="Arial" pitchFamily="34" charset="0"/>
                <a:cs typeface="Arial" pitchFamily="34" charset="0"/>
              </a:rPr>
              <a:t>cada amigo de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Jó</a:t>
            </a:r>
            <a:r>
              <a:rPr lang="pt-BR" dirty="0">
                <a:latin typeface="Arial" pitchFamily="34" charset="0"/>
                <a:cs typeface="Arial" pitchFamily="34" charset="0"/>
              </a:rPr>
              <a:t> ao seu modo tendo como referência o esquema tradicional da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TEOLOGIA DA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RETRIBUIÇÃO.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1905</Words>
  <Application>Microsoft Office PowerPoint</Application>
  <PresentationFormat>Apresentação na tela (4:3)</PresentationFormat>
  <Paragraphs>68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 JÓ...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JÓ...</dc:title>
  <dc:creator>user</dc:creator>
  <cp:lastModifiedBy>user</cp:lastModifiedBy>
  <cp:revision>11</cp:revision>
  <dcterms:created xsi:type="dcterms:W3CDTF">2016-08-02T12:07:18Z</dcterms:created>
  <dcterms:modified xsi:type="dcterms:W3CDTF">2016-08-05T18:10:12Z</dcterms:modified>
</cp:coreProperties>
</file>